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Old Standard TT"/>
      <p:regular r:id="rId37"/>
      <p:bold r:id="rId38"/>
      <p: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ldStandardTT-italic.fntdata"/><Relationship Id="rId16" Type="http://schemas.openxmlformats.org/officeDocument/2006/relationships/slide" Target="slides/slide11.xml"/><Relationship Id="rId38" Type="http://schemas.openxmlformats.org/officeDocument/2006/relationships/font" Target="fonts/OldStandardT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b918255e5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b918255e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c3a877e1b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c3a877e1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c3a877e1b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c3a877e1b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c3a877e1b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c3a877e1b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3a877e1b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3a877e1b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c3a877e1b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c3a877e1b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c3a877e1b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c3a877e1b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c8572014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c857201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d55780a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d55780a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c8572014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c857201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8572014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c8572014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d5a3f59b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d5a3f59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c8572014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c8572014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d5a3f59b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d5a3f59b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c8572014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c8572014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c8572014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c8572014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c8572014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c8572014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c8572014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c8572014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c8572014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c8572014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c8572014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c8572014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8572014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c8572014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5a3f59b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d5a3f59b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c8572014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c8572014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c8572014a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c8572014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c3a877e1b_0_5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c3a877e1b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b918255e5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b918255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b918255e5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b918255e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b918255e5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b918255e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1684650" y="1462425"/>
            <a:ext cx="5774700" cy="1875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9D9D9"/>
              </a:highlight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121000" y="1805250"/>
            <a:ext cx="490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JUSTIN CUI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T1A2 - Portfolio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1647450" y="246125"/>
            <a:ext cx="58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SITE MAP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16" name="Google Shape;116;p22"/>
          <p:cNvCxnSpPr>
            <a:stCxn id="117" idx="2"/>
            <a:endCxn id="118" idx="0"/>
          </p:cNvCxnSpPr>
          <p:nvPr/>
        </p:nvCxnSpPr>
        <p:spPr>
          <a:xfrm flipH="1" rot="-5400000">
            <a:off x="5999075" y="195475"/>
            <a:ext cx="574500" cy="3457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19" name="Google Shape;119;p22"/>
          <p:cNvCxnSpPr>
            <a:stCxn id="120" idx="0"/>
            <a:endCxn id="117" idx="2"/>
          </p:cNvCxnSpPr>
          <p:nvPr/>
        </p:nvCxnSpPr>
        <p:spPr>
          <a:xfrm rot="-5400000">
            <a:off x="2556050" y="209663"/>
            <a:ext cx="574500" cy="34287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17" name="Google Shape;117;p22"/>
          <p:cNvSpPr txBox="1"/>
          <p:nvPr/>
        </p:nvSpPr>
        <p:spPr>
          <a:xfrm>
            <a:off x="3788675" y="10524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index.html</a:t>
            </a:r>
            <a:endParaRPr sz="1000">
              <a:solidFill>
                <a:srgbClr val="701C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359900" y="2211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about.html</a:t>
            </a:r>
            <a:endParaRPr sz="1000">
              <a:solidFill>
                <a:srgbClr val="701C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7246000" y="2211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contact.html</a:t>
            </a:r>
            <a:endParaRPr sz="1000">
              <a:solidFill>
                <a:srgbClr val="701C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2250575" y="2211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projects.html</a:t>
            </a:r>
            <a:endParaRPr sz="1000">
              <a:solidFill>
                <a:srgbClr val="701C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22" name="Google Shape;122;p22"/>
          <p:cNvCxnSpPr>
            <a:stCxn id="121" idx="0"/>
            <a:endCxn id="117" idx="2"/>
          </p:cNvCxnSpPr>
          <p:nvPr/>
        </p:nvCxnSpPr>
        <p:spPr>
          <a:xfrm rot="-5400000">
            <a:off x="3501425" y="1154963"/>
            <a:ext cx="574500" cy="1538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23" name="Google Shape;123;p22"/>
          <p:cNvSpPr txBox="1"/>
          <p:nvPr/>
        </p:nvSpPr>
        <p:spPr>
          <a:xfrm>
            <a:off x="4991550" y="2211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blog</a:t>
            </a: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.html</a:t>
            </a:r>
            <a:endParaRPr sz="1000">
              <a:solidFill>
                <a:srgbClr val="701C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24" name="Google Shape;124;p22"/>
          <p:cNvCxnSpPr>
            <a:stCxn id="123" idx="0"/>
            <a:endCxn id="117" idx="2"/>
          </p:cNvCxnSpPr>
          <p:nvPr/>
        </p:nvCxnSpPr>
        <p:spPr>
          <a:xfrm flipH="1" rot="5400000">
            <a:off x="4871850" y="1322513"/>
            <a:ext cx="574500" cy="1203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25" name="Google Shape;125;p22"/>
          <p:cNvSpPr txBox="1"/>
          <p:nvPr/>
        </p:nvSpPr>
        <p:spPr>
          <a:xfrm>
            <a:off x="1162800" y="2795675"/>
            <a:ext cx="681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pages are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navigable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via nav bar at top of each page. J.C Logo acts as attention grabber and hyperlinked to index.html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35" y="3716200"/>
            <a:ext cx="4513925" cy="6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1647450" y="241400"/>
            <a:ext cx="58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Color Palette Used So Far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538" y="1967075"/>
            <a:ext cx="1111025" cy="9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438" y="1938725"/>
            <a:ext cx="1111025" cy="9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713" y="1938725"/>
            <a:ext cx="1111025" cy="9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3763" y="1938725"/>
            <a:ext cx="1111035" cy="9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6262963" y="2962575"/>
            <a:ext cx="74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#212121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2191000" y="2962575"/>
            <a:ext cx="71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#141414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3393525" y="2962575"/>
            <a:ext cx="102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#C1D649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4786563" y="2962575"/>
            <a:ext cx="102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#D6FA0B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Universal Features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700" y="829625"/>
            <a:ext cx="3501750" cy="24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5" y="829625"/>
            <a:ext cx="1929079" cy="378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5481450" y="683950"/>
            <a:ext cx="3591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Navigation Panel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Flex row + Justify/Align : center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Opacity reduced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:hover effect to bring opacity back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Z-index : 1 to allow to appear in front of scrolling content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Position is fixed to keep nav bar within viewport when scrolling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Navigation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inks (Styled Text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Text Shadow - to create glow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Resize font size when viewport hits 660px and 415px.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Bullet points removed through text-decoration / underline removed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Logo in navigation (Styled Graphical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Initial opacity set to 0 - e.g. non visible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“Breathing” effect done via @keyframes + animation targeting opacity + infinite iteration count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Hyper-linked to go to home page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Resizes at 660px;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Font Family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Firago Font Family installed and hosted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Background Image (Styled Graphical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Background Image set to cover the whole page with no repeat and fixed to scroll.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Linear gradient towards top to blend with nav panel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48" name="Google Shape;148;p24"/>
          <p:cNvCxnSpPr/>
          <p:nvPr/>
        </p:nvCxnSpPr>
        <p:spPr>
          <a:xfrm flipH="1">
            <a:off x="4975300" y="1058125"/>
            <a:ext cx="81990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4"/>
          <p:cNvCxnSpPr/>
          <p:nvPr/>
        </p:nvCxnSpPr>
        <p:spPr>
          <a:xfrm rot="10800000">
            <a:off x="4225400" y="1352475"/>
            <a:ext cx="1541100" cy="8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4"/>
          <p:cNvCxnSpPr/>
          <p:nvPr/>
        </p:nvCxnSpPr>
        <p:spPr>
          <a:xfrm rot="10800000">
            <a:off x="3735000" y="1387400"/>
            <a:ext cx="2039100" cy="16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4"/>
          <p:cNvCxnSpPr/>
          <p:nvPr/>
        </p:nvCxnSpPr>
        <p:spPr>
          <a:xfrm rot="10800000">
            <a:off x="4968275" y="2844925"/>
            <a:ext cx="828600" cy="16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700" y="829625"/>
            <a:ext cx="3501750" cy="24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5" y="829625"/>
            <a:ext cx="1929079" cy="378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5481450" y="824100"/>
            <a:ext cx="3591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Name and Job Title (Styled Text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Flex row + Justify/Align : center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Individual divs for each letter to allow for fadein animation delay to target each letter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Text Shadow - to create glow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Resizes when viewport hits 800px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Socials Containers (Styled Graphical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Flex + Justify: center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:hover effect to grow in size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:after pseudo for the names of each social icon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Text Shadow - to create glow effect on :after text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Each one an individual jpg file.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0" name="Google Shape;160;p25"/>
          <p:cNvCxnSpPr/>
          <p:nvPr/>
        </p:nvCxnSpPr>
        <p:spPr>
          <a:xfrm flipH="1">
            <a:off x="3908750" y="1205100"/>
            <a:ext cx="1876800" cy="7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5"/>
          <p:cNvCxnSpPr/>
          <p:nvPr/>
        </p:nvCxnSpPr>
        <p:spPr>
          <a:xfrm flipH="1">
            <a:off x="4254650" y="2167475"/>
            <a:ext cx="1530900" cy="5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9700" y="3177775"/>
            <a:ext cx="1321475" cy="19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Blog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5481450" y="671700"/>
            <a:ext cx="3591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Blog Post Separators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Divs at 2px height with a border radius set at 100% to apply the “sharp on outside round in the middle” looks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Border-shadow to go with text-shadow (neon lights theme)multiple layers at different pixel sizes applied for glow effect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Blog Post Image (Styled Graphical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Image is in a wrapper with border radius at 30px for rounded edges. Overflow is set to hidden. Idea was to try and keep images the same size-ish on the blog and allow for hover effect to zoom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:hover effect on image inside wrapper to scale up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Text background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(Styled Text Content)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Applied a slight background with 0.5 opacity for readability against background image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Blog Container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Applied Flexbox, to align all items within container to center to provide symmetry.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3425"/>
            <a:ext cx="1948257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675" y="753425"/>
            <a:ext cx="3170175" cy="22643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6"/>
          <p:cNvCxnSpPr/>
          <p:nvPr/>
        </p:nvCxnSpPr>
        <p:spPr>
          <a:xfrm flipH="1">
            <a:off x="4442775" y="1170250"/>
            <a:ext cx="1331400" cy="6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6"/>
          <p:cNvCxnSpPr/>
          <p:nvPr/>
        </p:nvCxnSpPr>
        <p:spPr>
          <a:xfrm flipH="1">
            <a:off x="4508475" y="2270425"/>
            <a:ext cx="1265700" cy="4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4750" y="3125268"/>
            <a:ext cx="1317301" cy="1935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6"/>
          <p:cNvCxnSpPr/>
          <p:nvPr/>
        </p:nvCxnSpPr>
        <p:spPr>
          <a:xfrm flipH="1">
            <a:off x="3132075" y="3370600"/>
            <a:ext cx="2642100" cy="10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About Me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5481450" y="671700"/>
            <a:ext cx="35919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Profile Photo (Styled Graphical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Circular Clip Path on photo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Resize at 750px viewport width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Centers at 750px 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viewport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width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Top Div for About me Blur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Flexbox used with Justify content to flex start.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Container spreads across 80% of the viewport to allow for readability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Background in place with opacity applied for text readability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Text will resize for 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responsive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design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Columns for About Me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2 Columns created via Column Divs, flex box and flex direction and width set at 40% each of parent container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Lists display: either inline-block or standard depending on the content.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Background in place with opacity applied for text readability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 will resize for responsive design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22" y="709800"/>
            <a:ext cx="1980001" cy="388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850" y="753425"/>
            <a:ext cx="3322601" cy="2357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7"/>
          <p:cNvCxnSpPr/>
          <p:nvPr/>
        </p:nvCxnSpPr>
        <p:spPr>
          <a:xfrm flipH="1">
            <a:off x="4868075" y="1163250"/>
            <a:ext cx="899100" cy="10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7"/>
          <p:cNvCxnSpPr/>
          <p:nvPr/>
        </p:nvCxnSpPr>
        <p:spPr>
          <a:xfrm flipH="1">
            <a:off x="4330875" y="1786900"/>
            <a:ext cx="1443300" cy="11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149" y="2965950"/>
            <a:ext cx="1473500" cy="2177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7"/>
          <p:cNvCxnSpPr/>
          <p:nvPr/>
        </p:nvCxnSpPr>
        <p:spPr>
          <a:xfrm flipH="1">
            <a:off x="3083275" y="2866075"/>
            <a:ext cx="2697900" cy="17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Projects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5481450" y="747900"/>
            <a:ext cx="3591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Project Cards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Created with Flexbox and padding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Icons / image of project to be added to each card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:hover effect to enlarge project icon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Icon hyperlinked to project pages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625" y="905825"/>
            <a:ext cx="3337285" cy="233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8"/>
          <p:cNvCxnSpPr/>
          <p:nvPr/>
        </p:nvCxnSpPr>
        <p:spPr>
          <a:xfrm flipH="1">
            <a:off x="4862400" y="1254350"/>
            <a:ext cx="925800" cy="9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00" y="905825"/>
            <a:ext cx="1962824" cy="396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300" y="3135575"/>
            <a:ext cx="1369564" cy="200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Contact Me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5481450" y="747900"/>
            <a:ext cx="3591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●"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Socials Containers (Styled Graphical Content)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Flex + Justify: center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:hover effect to grow in size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:after pseudo for the names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 Shadow - to create glow effect on :after text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Each one an individual jpg file.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Mailto link on email anchor.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5825"/>
            <a:ext cx="1951609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409" y="905825"/>
            <a:ext cx="3072640" cy="21769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9"/>
          <p:cNvCxnSpPr/>
          <p:nvPr/>
        </p:nvCxnSpPr>
        <p:spPr>
          <a:xfrm flipH="1">
            <a:off x="4148575" y="1261325"/>
            <a:ext cx="1611600" cy="9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" name="Google Shape;20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973" y="2970676"/>
            <a:ext cx="1495751" cy="221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Contact Me - Revision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5481450" y="747900"/>
            <a:ext cx="359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●"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Added additional Container for Text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●"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Added additional light bar for theme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9975"/>
            <a:ext cx="1951609" cy="36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509" y="1070250"/>
            <a:ext cx="34099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8677" y="3342575"/>
            <a:ext cx="1148950" cy="17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0"/>
          <p:cNvCxnSpPr/>
          <p:nvPr/>
        </p:nvCxnSpPr>
        <p:spPr>
          <a:xfrm flipH="1">
            <a:off x="3959275" y="1261350"/>
            <a:ext cx="1821900" cy="9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30"/>
          <p:cNvCxnSpPr/>
          <p:nvPr/>
        </p:nvCxnSpPr>
        <p:spPr>
          <a:xfrm flipH="1">
            <a:off x="4379675" y="1380475"/>
            <a:ext cx="1387500" cy="9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Notable Styling Pieces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50" y="1602125"/>
            <a:ext cx="2423949" cy="336662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326225" y="770825"/>
            <a:ext cx="20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CSS that applies Delayed fade in on Homepage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464" y="1590950"/>
            <a:ext cx="2561613" cy="33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3005675" y="829625"/>
            <a:ext cx="20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CSS that applies “breathing” effect on logo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950" y="1590950"/>
            <a:ext cx="3065099" cy="32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5610100" y="770825"/>
            <a:ext cx="264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CSS that applies blog image wrapping + zoom effect on hover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Agenda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Thoughts, Process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Inspirations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Sitemap, Color Palette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Page Features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Snippets of code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Challenges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Site Walkthrough (if time permits)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Notable HTML Pieces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326225" y="770825"/>
            <a:ext cx="20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Nav Bar broken into three sections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3005675" y="829625"/>
            <a:ext cx="20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 and job title on home page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6073563" y="721925"/>
            <a:ext cx="264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Blog post light bar, image wrapper to compliment zoom overflow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4525"/>
            <a:ext cx="2361575" cy="226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1725" y="1754525"/>
            <a:ext cx="3130501" cy="173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3576" y="1698200"/>
            <a:ext cx="2534230" cy="30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Audience Engagement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Delayed animations on center aligned content used on Main Page on load to grab audience attention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3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Mouse over icon effect to scale up in size for interactivity of audience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325" y="2458725"/>
            <a:ext cx="2494651" cy="14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562" y="2248500"/>
            <a:ext cx="2453576" cy="9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Audience Engagement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Neon theme(personality)incorporated across website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 txBox="1"/>
          <p:nvPr>
            <p:ph idx="2" type="body"/>
          </p:nvPr>
        </p:nvSpPr>
        <p:spPr>
          <a:xfrm>
            <a:off x="4832413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Opacity reduced on nav-bar when static to blend into background image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Upon mouse over, opacity = for clarity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315" y="1889301"/>
            <a:ext cx="2614675" cy="3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860" y="2347523"/>
            <a:ext cx="2953600" cy="14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289" y="3949075"/>
            <a:ext cx="2262735" cy="66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4"/>
          <p:cNvCxnSpPr/>
          <p:nvPr/>
        </p:nvCxnSpPr>
        <p:spPr>
          <a:xfrm>
            <a:off x="889950" y="4036325"/>
            <a:ext cx="378300" cy="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0" name="Google Shape;26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0664" y="2140700"/>
            <a:ext cx="3743374" cy="4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0379" y="3843951"/>
            <a:ext cx="3683994" cy="4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Audience Engagement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“Breathing” effect added to logo to arouse curiosity of audience which triggers mouse over effect in aforementioned nav bar :hover effect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 txBox="1"/>
          <p:nvPr>
            <p:ph idx="2" type="body"/>
          </p:nvPr>
        </p:nvSpPr>
        <p:spPr>
          <a:xfrm>
            <a:off x="4832413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Mouse over effect on project icon to prompt clicks by audience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50" y="2615400"/>
            <a:ext cx="3288200" cy="7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50" y="3581988"/>
            <a:ext cx="3288200" cy="83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150" y="1898122"/>
            <a:ext cx="3258450" cy="13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Audience Engagement .cont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“Neon light” design to represent a neon light above each blog post (personal theme)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Mouse over zoom / scale up effect on blog images in attempt to draw attention to audience to view images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60" y="2228400"/>
            <a:ext cx="3694775" cy="7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965" y="2262701"/>
            <a:ext cx="3694774" cy="244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9447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Challenges, Issues and Favourite Parts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311700" y="1171675"/>
            <a:ext cx="2379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Challenges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latin typeface="Courier New"/>
                <a:ea typeface="Courier New"/>
                <a:cs typeface="Courier New"/>
                <a:sym typeface="Courier New"/>
              </a:rPr>
              <a:t>Layout and alignment</a:t>
            </a:r>
            <a:endParaRPr sz="12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latin typeface="Courier New"/>
                <a:ea typeface="Courier New"/>
                <a:cs typeface="Courier New"/>
                <a:sym typeface="Courier New"/>
              </a:rPr>
              <a:t>Visual Design Aspect</a:t>
            </a:r>
            <a:endParaRPr sz="12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latin typeface="Courier New"/>
                <a:ea typeface="Courier New"/>
                <a:cs typeface="Courier New"/>
                <a:sym typeface="Courier New"/>
              </a:rPr>
              <a:t>CSS Interference</a:t>
            </a:r>
            <a:endParaRPr sz="12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latin typeface="Courier New"/>
                <a:ea typeface="Courier New"/>
                <a:cs typeface="Courier New"/>
                <a:sym typeface="Courier New"/>
              </a:rPr>
              <a:t>Responsiveness of overall site</a:t>
            </a:r>
            <a:endParaRPr sz="12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latin typeface="Courier New"/>
                <a:ea typeface="Courier New"/>
                <a:cs typeface="Courier New"/>
                <a:sym typeface="Courier New"/>
              </a:rPr>
              <a:t>Home Page</a:t>
            </a:r>
            <a:endParaRPr sz="12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3149950" y="1171675"/>
            <a:ext cx="2540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Issues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Initial stages, felt like most websites had same layout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Setting up Structure of HTML from scratch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Background-attachment: fixed doesn’t work on some phone browsers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Didn’t Know how to incorporate JS for effects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6018550" y="1171675"/>
            <a:ext cx="2596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Favourite Parts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Animations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User interaction effects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Home Page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658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6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48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53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Thoughts, Decisions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Process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Thoughts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Simple Site Nav and easily accessible to professional links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Use of mainly flexbox for ease of responsive layout of containers.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How to incorporate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personality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skills/or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interests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into design.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Decisions and Process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Started with HTML and CSS before the wireframes to ensure that i could translate it into code.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Color palette chosen based on a night theme and contrasting yellow / white lights after the general layout and design idea was decided from checking out websites to complement images to be used.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 lot of research, trial and error especially with alignment and being able to incorporate correct CSS selectors correctly.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459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/>
        </p:nvSpPr>
        <p:spPr>
          <a:xfrm>
            <a:off x="272850" y="840900"/>
            <a:ext cx="859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Thank You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Inspirations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Ambient Night lights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Small Streets of Japan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Mood lighting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Lights and Shadows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All photos and images used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credited to Masahi Wakui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https://www.flickr.com/people/megane_wakui/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4339200" y="2254350"/>
            <a:ext cx="465600" cy="317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density of an object affect its ability to float?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0" y="400200"/>
            <a:ext cx="9050410" cy="46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1227650" y="0"/>
            <a:ext cx="34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http://www.mikiyakobayashi.com/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13" y="0"/>
            <a:ext cx="74985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 rot="5400000">
            <a:off x="6829900" y="2472500"/>
            <a:ext cx="39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http://www.impossible-bureau.com/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9725"/>
            <a:ext cx="8839199" cy="2204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3028500" y="3891825"/>
            <a:ext cx="30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https://builtbybuffalo.com/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7900"/>
            <a:ext cx="8839204" cy="414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2671650" y="4704925"/>
            <a:ext cx="38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https://www.everandever.co/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